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B6C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EC641-52AC-1D41-8819-A82CE05C94B3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0644B-89CA-1541-B8C4-B7C67C321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0644B-89CA-1541-B8C4-B7C67C321C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802A-FCA3-344A-8042-55034D539AC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6089-4CB5-E748-A6C8-074407D37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201"/>
            <a:ext cx="7772400" cy="1219200"/>
          </a:xfrm>
        </p:spPr>
        <p:txBody>
          <a:bodyPr/>
          <a:lstStyle/>
          <a:p>
            <a:r>
              <a:rPr lang="en-US" b="1" i="1" dirty="0" smtClean="0">
                <a:solidFill>
                  <a:srgbClr val="8B6CB5"/>
                </a:solidFill>
                <a:latin typeface="Comic Sans MS"/>
              </a:rPr>
              <a:t>Embracing Humor</a:t>
            </a:r>
            <a:endParaRPr lang="en-US" b="1" i="1" dirty="0">
              <a:solidFill>
                <a:srgbClr val="8B6CB5"/>
              </a:solidFill>
              <a:latin typeface="Comic Sans MS"/>
            </a:endParaRPr>
          </a:p>
        </p:txBody>
      </p:sp>
      <p:pic>
        <p:nvPicPr>
          <p:cNvPr id="5" name="Picture 4" descr="Screen Shot 2019-08-04 at 4.30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1907740"/>
            <a:ext cx="8280930" cy="4321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h wonder Bro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nderbroadsenm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wonderBro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nderBroads.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ya &amp; Shel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533400"/>
            <a:ext cx="4055533" cy="607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380052">
            <a:off x="5435600" y="1507067"/>
            <a:ext cx="325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8B6CB5"/>
                </a:solidFill>
              </a:rPr>
              <a:t>Grannies against Bullies Rally</a:t>
            </a:r>
            <a:endParaRPr lang="en-US" sz="4400" b="1" i="1" dirty="0">
              <a:solidFill>
                <a:srgbClr val="8B6CB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8-04 at 4.14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867"/>
            <a:ext cx="9144000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Wo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66" y="389467"/>
            <a:ext cx="4083601" cy="5928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84881">
            <a:off x="5520266" y="1811867"/>
            <a:ext cx="328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8B6CB5"/>
                </a:solidFill>
              </a:rPr>
              <a:t>Wolf Reintroduction </a:t>
            </a:r>
            <a:endParaRPr lang="en-US" sz="3600" b="1" i="1" dirty="0">
              <a:solidFill>
                <a:srgbClr val="8B6CB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</Words>
  <Application>Microsoft Macintosh PowerPoint</Application>
  <PresentationFormat>On-screen Show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Embracing Humor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Ridgway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Gathering our Humor</dc:title>
  <dc:creator>RobynC</dc:creator>
  <cp:lastModifiedBy>RobynC</cp:lastModifiedBy>
  <cp:revision>2</cp:revision>
  <dcterms:created xsi:type="dcterms:W3CDTF">2019-08-05T18:22:57Z</dcterms:created>
  <dcterms:modified xsi:type="dcterms:W3CDTF">2019-08-05T18:23:17Z</dcterms:modified>
</cp:coreProperties>
</file>