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7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308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D1D33-6DE3-AB4C-A0A5-E4A207AE56A2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71EE5-A2FF-F348-9498-E3E57F83A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71EE5-A2FF-F348-9498-E3E57F83A9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4682-D5C5-4244-B5AE-CD829CD6BDDE}" type="datetimeFigureOut">
              <a:rPr lang="en-US" smtClean="0"/>
              <a:pPr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B0CF-220F-B746-B591-5A6B072BC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115"/>
            <a:ext cx="7772400" cy="1104459"/>
          </a:xfrm>
        </p:spPr>
        <p:txBody>
          <a:bodyPr/>
          <a:lstStyle/>
          <a:p>
            <a:r>
              <a:rPr lang="en-US" dirty="0" smtClean="0"/>
              <a:t>Wilderness Solitude Monitoring</a:t>
            </a:r>
            <a:endParaRPr lang="en-US" dirty="0"/>
          </a:p>
        </p:txBody>
      </p:sp>
      <p:pic>
        <p:nvPicPr>
          <p:cNvPr id="5" name="Picture 4" descr="Hayden from Horsethi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095" y="1380574"/>
            <a:ext cx="6585337" cy="4939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6319577"/>
            <a:ext cx="765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Great Old Broads for Wilderness ~ Robyn Cascade ~ June 1, 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Wilderness Solitude Monitoring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42534"/>
            <a:ext cx="457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4000" dirty="0" smtClean="0"/>
              <a:t>What is it?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4000" dirty="0" smtClean="0"/>
              <a:t>Why do we do it?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4000" dirty="0" smtClean="0"/>
              <a:t>Where do we do it?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4000" dirty="0" smtClean="0"/>
              <a:t>When do we do it?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4000" dirty="0" smtClean="0"/>
              <a:t>How do we do it?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endParaRPr lang="en-US" sz="4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67" y="2873904"/>
            <a:ext cx="3166533" cy="3166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33" dirty="0" smtClean="0"/>
              <a:t>What is it?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2933" y="1016000"/>
            <a:ext cx="73829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4000" dirty="0" smtClean="0"/>
              <a:t>Travelling encounter monitoring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Campsite monitoring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Optional: signs, trash, weeds, trail conditions, grazing</a:t>
            </a:r>
            <a:endParaRPr lang="en-US" sz="2400" dirty="0"/>
          </a:p>
        </p:txBody>
      </p:sp>
      <p:pic>
        <p:nvPicPr>
          <p:cNvPr id="7" name="Picture 6" descr="wildsign d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3356630"/>
            <a:ext cx="5880100" cy="331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Why do we do it?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46200"/>
            <a:ext cx="8445500" cy="3543300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USFS</a:t>
            </a:r>
          </a:p>
          <a:p>
            <a:pPr algn="l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5 year project</a:t>
            </a:r>
          </a:p>
          <a:p>
            <a:pPr algn="l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Wilderness Stewardship Performance</a:t>
            </a:r>
          </a:p>
          <a:p>
            <a:pPr algn="l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Inventory of opportunities for solitude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solitude.upper Bear Cr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0" y="4019548"/>
            <a:ext cx="3568700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33" dirty="0" smtClean="0"/>
              <a:t>Where do we do it?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92069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Mount Sneffels Wilderness</a:t>
            </a:r>
          </a:p>
          <a:p>
            <a:pPr lvl="1"/>
            <a:r>
              <a:rPr lang="en-US" sz="3200" dirty="0" smtClean="0"/>
              <a:t>Blue Lakes Trail</a:t>
            </a:r>
            <a:endParaRPr lang="en-US" sz="30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3400" dirty="0" smtClean="0"/>
              <a:t>Uncompahgre Wilderness</a:t>
            </a:r>
          </a:p>
          <a:p>
            <a:pPr lvl="1"/>
            <a:r>
              <a:rPr lang="en-US" sz="3400" dirty="0" smtClean="0"/>
              <a:t>West Fork Cimarron River</a:t>
            </a:r>
          </a:p>
          <a:p>
            <a:pPr lvl="1"/>
            <a:r>
              <a:rPr lang="en-US" sz="3400" dirty="0" smtClean="0"/>
              <a:t>Middle Fork Cimarron River</a:t>
            </a:r>
          </a:p>
          <a:p>
            <a:pPr lvl="1"/>
            <a:r>
              <a:rPr lang="en-US" sz="3400" dirty="0" smtClean="0"/>
              <a:t>East Fork Cimarron River</a:t>
            </a:r>
          </a:p>
          <a:p>
            <a:pPr lvl="1"/>
            <a:r>
              <a:rPr lang="en-US" sz="3400" dirty="0" smtClean="0"/>
              <a:t>Fall Creek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100" y="977900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INSIDE WILDERNESS BOUNDARY</a:t>
            </a:r>
            <a:endParaRPr lang="en-US" sz="36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When do we do it?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9304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~Memorial Day to October 15</a:t>
            </a:r>
          </a:p>
          <a:p>
            <a:r>
              <a:rPr lang="en-US" sz="4000" dirty="0" smtClean="0"/>
              <a:t>Weekdays &amp; Weekends/Holidays</a:t>
            </a:r>
          </a:p>
          <a:p>
            <a:r>
              <a:rPr lang="en-US" sz="4000" dirty="0" smtClean="0"/>
              <a:t>Recommended ~ 8:00am -6:00pm</a:t>
            </a:r>
          </a:p>
          <a:p>
            <a:endParaRPr lang="en-US" sz="4000" dirty="0" smtClean="0"/>
          </a:p>
        </p:txBody>
      </p:sp>
      <p:pic>
        <p:nvPicPr>
          <p:cNvPr id="5" name="Picture 4" descr="view of Turret Ridge from West Fork 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3348038"/>
            <a:ext cx="430530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do we do it? </a:t>
            </a:r>
            <a:r>
              <a:rPr lang="en-US" sz="4000" dirty="0" smtClean="0">
                <a:solidFill>
                  <a:srgbClr val="FF6600"/>
                </a:solidFill>
              </a:rPr>
              <a:t>Travelling Encounter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 anywhere within wilderness boundary</a:t>
            </a:r>
          </a:p>
          <a:p>
            <a:r>
              <a:rPr lang="en-US" dirty="0" smtClean="0"/>
              <a:t>Encounter = any time at least one person is </a:t>
            </a:r>
            <a:r>
              <a:rPr lang="en-US" u="sng" dirty="0" smtClean="0"/>
              <a:t>seen or heard</a:t>
            </a:r>
          </a:p>
          <a:p>
            <a:r>
              <a:rPr lang="en-US" dirty="0" smtClean="0"/>
              <a:t>Minimum 4 hours per survey per trail</a:t>
            </a:r>
          </a:p>
          <a:p>
            <a:pPr lvl="1"/>
            <a:r>
              <a:rPr lang="en-US" dirty="0" smtClean="0"/>
              <a:t>Can be two 2-hour session</a:t>
            </a:r>
          </a:p>
          <a:p>
            <a:pPr lvl="1"/>
            <a:r>
              <a:rPr lang="en-US" dirty="0" smtClean="0"/>
              <a:t>Can be during an overnight trip with hours on two consecutive days AS LONG AS both days are either weekdays or weekend days.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41497"/>
            <a:ext cx="7327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6600"/>
                </a:solidFill>
              </a:rPr>
              <a:t>Let’s look at the data recording sheet.</a:t>
            </a:r>
            <a:endParaRPr lang="en-US" sz="3200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do it? </a:t>
            </a:r>
            <a:r>
              <a:rPr lang="en-US" dirty="0" smtClean="0">
                <a:solidFill>
                  <a:srgbClr val="FF6600"/>
                </a:solidFill>
              </a:rPr>
              <a:t>Campsite Encounter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 at the edge of every campsite you see.</a:t>
            </a:r>
          </a:p>
          <a:p>
            <a:r>
              <a:rPr lang="en-US" dirty="0" smtClean="0"/>
              <a:t>Record a description of the campsite location.</a:t>
            </a:r>
          </a:p>
          <a:p>
            <a:r>
              <a:rPr lang="en-US" dirty="0" smtClean="0"/>
              <a:t>Report how many other campsites are seen or heard from this point.</a:t>
            </a:r>
          </a:p>
          <a:p>
            <a:r>
              <a:rPr lang="en-US" dirty="0" smtClean="0"/>
              <a:t>If you neither see nor hear another camper or campsite, </a:t>
            </a:r>
            <a:r>
              <a:rPr lang="en-US" u="sng" dirty="0" smtClean="0"/>
              <a:t>record a </a:t>
            </a:r>
            <a:r>
              <a:rPr lang="en-US" dirty="0" smtClean="0"/>
              <a:t>zero in right column.</a:t>
            </a:r>
          </a:p>
          <a:p>
            <a:r>
              <a:rPr lang="en-US" dirty="0" smtClean="0"/>
              <a:t>Go to the next campsite and repeat the steps above.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5600" y="6126163"/>
            <a:ext cx="5905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6600"/>
                </a:solidFill>
              </a:rPr>
              <a:t>Let’s look at Carol’s diagram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Questions??   Experiences to share??</a:t>
            </a:r>
            <a:endParaRPr lang="en-US" dirty="0"/>
          </a:p>
        </p:txBody>
      </p:sp>
      <p:pic>
        <p:nvPicPr>
          <p:cNvPr id="4" name="Content Placeholder 3" descr="Sneffels Range to SW from Baldy Trai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774700" y="1417638"/>
            <a:ext cx="7366000" cy="4051016"/>
          </a:xfrm>
        </p:spPr>
      </p:pic>
      <p:sp>
        <p:nvSpPr>
          <p:cNvPr id="5" name="TextBox 4"/>
          <p:cNvSpPr txBox="1"/>
          <p:nvPr/>
        </p:nvSpPr>
        <p:spPr>
          <a:xfrm>
            <a:off x="1549400" y="5842000"/>
            <a:ext cx="642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6600"/>
                </a:solidFill>
              </a:rPr>
              <a:t>THANK YOU FOR MONITORING!!!</a:t>
            </a:r>
            <a:endParaRPr lang="en-US" sz="3200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96</TotalTime>
  <Words>306</Words>
  <Application>Microsoft Macintosh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Wilderness Solitude Monitoring</vt:lpstr>
      <vt:lpstr>Wilderness Solitude Monitoring</vt:lpstr>
      <vt:lpstr>What is it? </vt:lpstr>
      <vt:lpstr>Why do we do it? </vt:lpstr>
      <vt:lpstr>Where do we do it? </vt:lpstr>
      <vt:lpstr>When do we do it?</vt:lpstr>
      <vt:lpstr>How do we do it? Travelling Encounter</vt:lpstr>
      <vt:lpstr>How do we do it? Campsite Encounter</vt:lpstr>
      <vt:lpstr>Questions??   Experiences to share??</vt:lpstr>
    </vt:vector>
  </TitlesOfParts>
  <Company>Ridgway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Wilderness Solitude Monitoring</dc:title>
  <dc:creator>RobynC</dc:creator>
  <cp:lastModifiedBy>RobynC</cp:lastModifiedBy>
  <cp:revision>15</cp:revision>
  <dcterms:created xsi:type="dcterms:W3CDTF">2020-07-03T19:09:57Z</dcterms:created>
  <dcterms:modified xsi:type="dcterms:W3CDTF">2020-07-03T19:10:19Z</dcterms:modified>
</cp:coreProperties>
</file>